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zh-TW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868" y="-3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51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130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21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30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94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11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77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218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96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99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88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E0A4-CCE7-444B-AE34-4DD6BF576271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65AE5-BBA6-468F-8501-2A799D195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2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icuras.jp/" TargetMode="External"/><Relationship Id="rId5" Type="http://schemas.openxmlformats.org/officeDocument/2006/relationships/hyperlink" Target="https://hanaori.jp/ashinoko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0" y="1334125"/>
            <a:ext cx="9602070" cy="11467475"/>
            <a:chOff x="0" y="1334125"/>
            <a:chExt cx="9602070" cy="11467475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34125"/>
              <a:ext cx="9601200" cy="11467475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300"/>
                      </a14:imgEffect>
                      <a14:imgEffect>
                        <a14:saturation sat="300000"/>
                      </a14:imgEffect>
                      <a14:imgEffect>
                        <a14:brightnessContrast bright="-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66318"/>
              <a:ext cx="9602070" cy="5900763"/>
            </a:xfrm>
            <a:prstGeom prst="roundRect">
              <a:avLst>
                <a:gd name="adj" fmla="val 8594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0" y="0"/>
            <a:ext cx="9601200" cy="165821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zh-TW" altLang="zh-TW" sz="4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日本オリックス不動産</a:t>
            </a:r>
            <a:r>
              <a:rPr lang="zh-TW" altLang="zh-TW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㈱</a:t>
            </a:r>
            <a:r>
              <a:rPr lang="en-US" altLang="zh-TW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  </a:t>
            </a:r>
            <a:br>
              <a:rPr lang="en-US" altLang="zh-TW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</a:br>
            <a:r>
              <a:rPr lang="en-US" altLang="zh-TW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  </a:t>
            </a:r>
            <a:r>
              <a:rPr lang="zh-TW" altLang="zh-TW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實習</a:t>
            </a:r>
            <a:r>
              <a:rPr lang="zh-TW" altLang="zh-TW" sz="4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說明</a:t>
            </a:r>
            <a:r>
              <a:rPr lang="zh-TW" altLang="zh-TW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會</a:t>
            </a:r>
            <a:endParaRPr lang="zh-TW" altLang="en-US" sz="6000" b="1" dirty="0"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16881" y="2068642"/>
            <a:ext cx="872711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說明會時間：</a:t>
            </a:r>
            <a:r>
              <a:rPr lang="en-US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109</a:t>
            </a: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年</a:t>
            </a:r>
            <a:r>
              <a:rPr lang="en-US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3</a:t>
            </a: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月</a:t>
            </a:r>
            <a:r>
              <a:rPr lang="en-US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12</a:t>
            </a: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日</a:t>
            </a:r>
            <a:r>
              <a:rPr lang="en-US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(</a:t>
            </a:r>
            <a:r>
              <a:rPr lang="zh-TW" altLang="en-US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視訊方式進行</a:t>
            </a:r>
            <a:r>
              <a:rPr lang="en-US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) </a:t>
            </a:r>
            <a:endParaRPr lang="zh-TW" altLang="zh-TW" sz="2800" b="1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SetoFont" panose="02000600000000000000" pitchFamily="2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實習期間：</a:t>
            </a:r>
            <a:r>
              <a:rPr lang="en-US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109</a:t>
            </a: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年</a:t>
            </a:r>
            <a:r>
              <a:rPr lang="en-US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7</a:t>
            </a: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月左右，出國</a:t>
            </a:r>
            <a:r>
              <a:rPr lang="en-US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1</a:t>
            </a: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年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實習待遇：依合約規定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招募對象：對海外實習有興趣，具日語一定基礎</a:t>
            </a:r>
            <a:r>
              <a:rPr lang="en-US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(N3</a:t>
            </a:r>
            <a:r>
              <a:rPr lang="zh-TW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尤佳</a:t>
            </a:r>
            <a:r>
              <a:rPr lang="en-US" altLang="zh-TW" sz="28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)</a:t>
            </a:r>
            <a:r>
              <a:rPr lang="zh-TW" altLang="zh-TW" sz="2800" b="1" dirty="0"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。</a:t>
            </a:r>
          </a:p>
          <a:p>
            <a:endParaRPr lang="en-US" altLang="zh-TW" sz="2800" b="1" dirty="0"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39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SetoFont" panose="02000600000000000000" pitchFamily="2" charset="-120"/>
            </a:endParaRPr>
          </a:p>
          <a:p>
            <a:r>
              <a:rPr lang="zh-TW" altLang="zh-TW" sz="2800" b="1" dirty="0" smtClean="0"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※</a:t>
            </a:r>
            <a:r>
              <a:rPr lang="zh-TW" altLang="zh-TW" sz="28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於說明會後，進行選才面試。有興趣者請於</a:t>
            </a:r>
            <a:r>
              <a:rPr lang="en-US" altLang="zh-TW" sz="28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3/10</a:t>
            </a:r>
            <a:r>
              <a:rPr lang="zh-TW" altLang="zh-TW" sz="28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前繳交</a:t>
            </a:r>
            <a:r>
              <a:rPr lang="zh-TW" altLang="zh-TW" sz="2800" b="1" u="sng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制式履歷表</a:t>
            </a:r>
            <a:r>
              <a:rPr lang="zh-TW" altLang="en-US" sz="2800" b="1" u="sng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電子檔</a:t>
            </a:r>
            <a:r>
              <a:rPr lang="en-US" altLang="zh-TW" sz="18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(</a:t>
            </a:r>
            <a:r>
              <a:rPr lang="zh-TW" altLang="en-US" sz="18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系往自行下載</a:t>
            </a:r>
            <a:r>
              <a:rPr lang="en-US" altLang="zh-TW" sz="18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)</a:t>
            </a:r>
            <a:r>
              <a:rPr lang="zh-TW" altLang="zh-TW" sz="28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39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，至觀光系系辦公室。</a:t>
            </a:r>
            <a:endParaRPr lang="en-US" altLang="zh-TW" sz="2800" b="1" dirty="0" smtClean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39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SetoFont" panose="02000600000000000000" pitchFamily="2" charset="-120"/>
            </a:endParaRPr>
          </a:p>
          <a:p>
            <a:endParaRPr lang="en-US" altLang="zh-TW" sz="2800" b="1" dirty="0"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SetoFont" panose="02000600000000000000" pitchFamily="2" charset="-120"/>
            </a:endParaRPr>
          </a:p>
          <a:p>
            <a:r>
              <a:rPr lang="zh-TW" altLang="en-US" sz="2800" b="1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實習單位如下：</a:t>
            </a:r>
            <a:endParaRPr lang="en-US" altLang="zh-TW" sz="2800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SetoFont" panose="02000600000000000000" pitchFamily="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16881" y="12227349"/>
            <a:ext cx="8727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zh-TW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任何問題請洽：觀光系系辦董蕙禎助理</a:t>
            </a:r>
            <a:r>
              <a:rPr lang="en-US" altLang="zh-TW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(</a:t>
            </a:r>
            <a:r>
              <a:rPr lang="zh-TW" altLang="zh-TW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分機</a:t>
            </a:r>
            <a:r>
              <a:rPr lang="en-US" altLang="zh-TW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17237)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109271" y="7134516"/>
            <a:ext cx="7600014" cy="1569660"/>
          </a:xfrm>
          <a:prstGeom prst="rect">
            <a:avLst/>
          </a:prstGeom>
          <a:solidFill>
            <a:srgbClr val="FFF6DD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zh-TW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箱</a:t>
            </a:r>
            <a:r>
              <a:rPr lang="ja-JP" altLang="zh-TW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根・芦ノ湖 はなを</a:t>
            </a:r>
            <a:r>
              <a:rPr lang="ja-JP" altLang="zh-TW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り</a:t>
            </a:r>
            <a:endParaRPr lang="zh-TW" altLang="zh-TW" sz="2400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SetoFont" panose="02000600000000000000" pitchFamily="2" charset="-120"/>
            </a:endParaRPr>
          </a:p>
          <a:p>
            <a:r>
              <a:rPr lang="en-US" altLang="zh-TW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  <a:hlinkClick r:id="rId5"/>
              </a:rPr>
              <a:t>https</a:t>
            </a:r>
            <a:r>
              <a:rPr lang="en-US" altLang="zh-TW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  <a:hlinkClick r:id="rId5"/>
              </a:rPr>
              <a:t>://hanaori.jp/ashinoko</a:t>
            </a:r>
            <a:r>
              <a:rPr lang="en-US" altLang="zh-TW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  <a:hlinkClick r:id="rId5"/>
              </a:rPr>
              <a:t>/</a:t>
            </a:r>
            <a:endParaRPr lang="en-US" altLang="zh-TW" sz="2400" b="1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SetoFont" panose="02000600000000000000" pitchFamily="2" charset="-120"/>
            </a:endParaRPr>
          </a:p>
          <a:p>
            <a:r>
              <a:rPr lang="ja-JP" altLang="en-US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 </a:t>
            </a:r>
            <a:r>
              <a:rPr lang="zh-TW" altLang="zh-TW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地點</a:t>
            </a:r>
            <a:r>
              <a:rPr lang="zh-TW" altLang="zh-TW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：神奈川県箱根</a:t>
            </a:r>
            <a:r>
              <a:rPr lang="zh-TW" altLang="zh-TW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町</a:t>
            </a:r>
          </a:p>
          <a:p>
            <a:r>
              <a:rPr lang="zh-TW" altLang="zh-TW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希望人数：５名（烹飪專業尤佳）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109271" y="8847480"/>
            <a:ext cx="7600014" cy="1569660"/>
          </a:xfrm>
          <a:prstGeom prst="rect">
            <a:avLst/>
          </a:prstGeom>
          <a:solidFill>
            <a:srgbClr val="FFF6DD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ホテルミクラス</a:t>
            </a:r>
            <a:r>
              <a:rPr lang="en-US" altLang="ja-JP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/>
            </a:r>
            <a:br>
              <a:rPr lang="en-US" altLang="ja-JP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</a:br>
            <a:r>
              <a:rPr lang="en-US" altLang="ja-JP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  <a:hlinkClick r:id="rId6"/>
              </a:rPr>
              <a:t>https://www.micuras.jp</a:t>
            </a:r>
            <a:r>
              <a:rPr lang="en-US" altLang="ja-JP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  <a:hlinkClick r:id="rId6"/>
              </a:rPr>
              <a:t>/</a:t>
            </a:r>
            <a:endParaRPr lang="en-US" altLang="ja-JP" sz="2400" b="1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SetoFont" panose="02000600000000000000" pitchFamily="2" charset="-120"/>
            </a:endParaRPr>
          </a:p>
          <a:p>
            <a:r>
              <a:rPr lang="zh-TW" altLang="en-US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地點</a:t>
            </a:r>
            <a:r>
              <a:rPr lang="zh-TW" altLang="en-US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：</a:t>
            </a:r>
            <a:r>
              <a:rPr lang="ja-JP" altLang="en-US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静岡県熱海</a:t>
            </a:r>
            <a:r>
              <a:rPr lang="zh-TW" altLang="en-US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市</a:t>
            </a:r>
            <a:r>
              <a:rPr lang="en-US" altLang="zh-TW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/>
            </a:r>
            <a:br>
              <a:rPr lang="en-US" altLang="zh-TW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</a:br>
            <a:r>
              <a:rPr lang="zh-TW" altLang="en-US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希望人數：</a:t>
            </a:r>
            <a:r>
              <a:rPr lang="en-US" altLang="zh-TW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5</a:t>
            </a:r>
            <a:r>
              <a:rPr lang="zh-TW" altLang="en-US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SetoFont" panose="02000600000000000000" pitchFamily="2" charset="-120"/>
              </a:rPr>
              <a:t>名</a:t>
            </a:r>
            <a:endParaRPr lang="zh-TW" altLang="zh-TW" sz="2400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SetoFont" panose="02000600000000000000" pitchFamily="2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33" y="10599173"/>
            <a:ext cx="1285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38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75</Words>
  <Application>Microsoft Office PowerPoint</Application>
  <PresentationFormat>A3 紙張 (297x420 公釐)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SetoFont</vt:lpstr>
      <vt:lpstr>微軟正黑體</vt:lpstr>
      <vt:lpstr>新細明體</vt:lpstr>
      <vt:lpstr>Arial</vt:lpstr>
      <vt:lpstr>Calibri</vt:lpstr>
      <vt:lpstr>Calibri Light</vt:lpstr>
      <vt:lpstr>Office 佈景主題</vt:lpstr>
      <vt:lpstr>日本オリックス不動産㈱     實習說明會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日本オリックス不動産㈱  實習說明會</dc:title>
  <dc:creator>Windows 使用者</dc:creator>
  <cp:lastModifiedBy>Windows 使用者</cp:lastModifiedBy>
  <cp:revision>9</cp:revision>
  <dcterms:created xsi:type="dcterms:W3CDTF">2020-02-26T02:17:22Z</dcterms:created>
  <dcterms:modified xsi:type="dcterms:W3CDTF">2020-03-02T06:18:42Z</dcterms:modified>
</cp:coreProperties>
</file>